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417"/>
  </p:normalViewPr>
  <p:slideViewPr>
    <p:cSldViewPr snapToGrid="0">
      <p:cViewPr varScale="1">
        <p:scale>
          <a:sx n="67" d="100"/>
          <a:sy n="67" d="100"/>
        </p:scale>
        <p:origin x="3920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Februar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y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6 – 10, 2023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1246829601"/>
              </p:ext>
            </p:extLst>
          </p:nvPr>
        </p:nvGraphicFramePr>
        <p:xfrm>
          <a:off x="3886200" y="1292510"/>
          <a:ext cx="3676650" cy="184298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5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4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921096149"/>
              </p:ext>
            </p:extLst>
          </p:nvPr>
        </p:nvGraphicFramePr>
        <p:xfrm>
          <a:off x="261255" y="4390891"/>
          <a:ext cx="3458675" cy="181880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51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2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2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Spelling test </a:t>
                      </a:r>
                    </a:p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2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Oral reading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917333724"/>
              </p:ext>
            </p:extLst>
          </p:nvPr>
        </p:nvGraphicFramePr>
        <p:xfrm>
          <a:off x="261257" y="6090557"/>
          <a:ext cx="3458675" cy="152413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42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714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Finding the unknowns in subtraction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-US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</a:t>
                      </a:r>
                      <a:r>
                        <a:rPr lang="en" sz="1400" b="0" i="0" u="none" strike="noStrike" noProof="0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riting</a:t>
                      </a: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to 20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Counting to 100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19865240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 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58554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4978620"/>
              </p:ext>
            </p:extLst>
          </p:nvPr>
        </p:nvGraphicFramePr>
        <p:xfrm>
          <a:off x="261256" y="1305294"/>
          <a:ext cx="3458675" cy="308559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10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51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13">
                <a:tc rowSpan="4" gridSpan="3">
                  <a:txBody>
                    <a:bodyPr/>
                    <a:lstStyle/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THIS WEEK: Feb. 6-10 – Book Fair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February 9 – Progress Reports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February 10- Valentine’s Parties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February 20</a:t>
                      </a:r>
                      <a:r>
                        <a:rPr lang="en-US" b="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&amp; 21</a:t>
                      </a:r>
                      <a:r>
                        <a:rPr lang="en-US" b="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 -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NO SCHOOL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2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43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438973" y="3061590"/>
            <a:ext cx="2407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sz="600" dirty="0"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Deadline to order is February 28</a:t>
            </a:r>
            <a:r>
              <a:rPr lang="en-US" b="0" baseline="3000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th</a:t>
            </a:r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.</a:t>
            </a:r>
          </a:p>
          <a:p>
            <a:endParaRPr lang="en-US" dirty="0"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  <a:p>
            <a:endParaRPr lang="en-US" b="0" dirty="0"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496" y="3080302"/>
            <a:ext cx="1095817" cy="11283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46439" y="2733182"/>
            <a:ext cx="3676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40217"/>
            <a:ext cx="463884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6,  Week 1: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Home of the Free and the Brave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632109087"/>
              </p:ext>
            </p:extLst>
          </p:nvPr>
        </p:nvGraphicFramePr>
        <p:xfrm>
          <a:off x="224238" y="2303671"/>
          <a:ext cx="2240200" cy="10362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5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Comfortaa"/>
                          <a:cs typeface="Arial"/>
                          <a:sym typeface="Arial"/>
                        </a:rPr>
                        <a:t>Consonant Z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Comfortaa"/>
                          <a:cs typeface="Arial"/>
                          <a:sym typeface="Arial"/>
                        </a:rPr>
                        <a:t>Short Vowel </a:t>
                      </a:r>
                      <a:r>
                        <a:rPr lang="en-US" sz="14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Comfortaa"/>
                          <a:cs typeface="Arial"/>
                          <a:sym typeface="Arial"/>
                        </a:rPr>
                        <a:t>i</a:t>
                      </a:r>
                      <a:endParaRPr lang="en" sz="1400" b="0" u="none" strike="noStrike" cap="none" dirty="0">
                        <a:latin typeface="KG Miss Kindergarten" panose="02000000000000000000" pitchFamily="2" charset="0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452282433"/>
              </p:ext>
            </p:extLst>
          </p:nvPr>
        </p:nvGraphicFramePr>
        <p:xfrm>
          <a:off x="224238" y="1361060"/>
          <a:ext cx="7323925" cy="83086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05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makes the USA special?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6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6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1830415693"/>
              </p:ext>
            </p:extLst>
          </p:nvPr>
        </p:nvGraphicFramePr>
        <p:xfrm>
          <a:off x="224238" y="3422918"/>
          <a:ext cx="2240200" cy="153143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56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0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0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063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Arial"/>
                          <a:cs typeface="Arial"/>
                          <a:sym typeface="Arial"/>
                        </a:rPr>
                        <a:t>get        where</a:t>
                      </a:r>
                    </a:p>
                    <a:p>
                      <a:pPr algn="ctr" rtl="0" fontAlgn="base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Arial"/>
                          <a:cs typeface="Arial"/>
                          <a:sym typeface="Arial"/>
                        </a:rPr>
                        <a:t>hot        please</a:t>
                      </a:r>
                    </a:p>
                    <a:p>
                      <a:pPr algn="ctr" rtl="0" fontAlgn="base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Arial"/>
                          <a:cs typeface="Arial"/>
                          <a:sym typeface="Arial"/>
                        </a:rPr>
                        <a:t>or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879717469"/>
              </p:ext>
            </p:extLst>
          </p:nvPr>
        </p:nvGraphicFramePr>
        <p:xfrm>
          <a:off x="2564075" y="4414103"/>
          <a:ext cx="4979726" cy="143161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0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belong, country, right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America, plain, sea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1723194488"/>
              </p:ext>
            </p:extLst>
          </p:nvPr>
        </p:nvGraphicFramePr>
        <p:xfrm>
          <a:off x="2564075" y="2303671"/>
          <a:ext cx="4979725" cy="19986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12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993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 characteristics: Poetry and Songs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Oral language: academic vocabulary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Visualize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Describe connections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Identify central idea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Conept of a word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3587395566"/>
              </p:ext>
            </p:extLst>
          </p:nvPr>
        </p:nvGraphicFramePr>
        <p:xfrm>
          <a:off x="224238" y="5037275"/>
          <a:ext cx="2240200" cy="121139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8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8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sv-SE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Arial"/>
                          <a:cs typeface="Arial"/>
                          <a:sym typeface="Arial"/>
                        </a:rPr>
                        <a:t>dig       pin       hid 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sv-SE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  <a:ea typeface="Arial"/>
                          <a:cs typeface="Arial"/>
                          <a:sym typeface="Arial"/>
                        </a:rPr>
                        <a:t>sip       fit       fix </a:t>
                      </a:r>
                      <a:endParaRPr lang="en" sz="1400" b="0" dirty="0">
                        <a:latin typeface="KG Miss Kindergarten" panose="02000000000000000000" pitchFamily="2" charset="0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176349402"/>
              </p:ext>
            </p:extLst>
          </p:nvPr>
        </p:nvGraphicFramePr>
        <p:xfrm>
          <a:off x="224238" y="6331592"/>
          <a:ext cx="2240200" cy="115834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36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576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and last name</a:t>
                      </a:r>
                      <a:endParaRPr lang="en" sz="12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CVC words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Informational: Procedural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7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160906957"/>
              </p:ext>
            </p:extLst>
          </p:nvPr>
        </p:nvGraphicFramePr>
        <p:xfrm>
          <a:off x="224238" y="7591390"/>
          <a:ext cx="2240200" cy="172495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90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0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dirty="0">
                          <a:latin typeface="KG Miss Kindergarten" panose="02000000000000000000" pitchFamily="2" charset="77"/>
                        </a:rPr>
                        <a:t> Beginning/ending sounds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dirty="0">
                          <a:latin typeface="KG Miss Kindergarten" panose="02000000000000000000" pitchFamily="2" charset="77"/>
                        </a:rPr>
                        <a:t>Blend sounds into words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58149548"/>
              </p:ext>
            </p:extLst>
          </p:nvPr>
        </p:nvGraphicFramePr>
        <p:xfrm>
          <a:off x="2564075" y="5957468"/>
          <a:ext cx="4979724" cy="33588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832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554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me, sits, with, big, good, his, very,  funny, did, in, put, got, here, of, on, soon, are lot, not, was, new, be, do, had, ten, one, up, but, want, not, look, for, her, him, us,  jump, help, they, too, yes, yellow, have, six, some, we, four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sz="1400" b="1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Asking for Help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9396</TotalTime>
  <Words>478</Words>
  <Application>Microsoft Macintosh PowerPoint</Application>
  <PresentationFormat>Custom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Comfortaa,Sans-Serif</vt:lpstr>
      <vt:lpstr>System Font Regular</vt:lpstr>
      <vt:lpstr>Wingdings</vt:lpstr>
      <vt:lpstr>Comfortaa</vt:lpstr>
      <vt:lpstr>KG Shake it Off Popped</vt:lpstr>
      <vt:lpstr>KG Miss Kindergarten</vt:lpstr>
      <vt:lpstr>Arial</vt:lpstr>
      <vt:lpstr>Simple Light</vt:lpstr>
      <vt:lpstr>We are WILD about Learning!</vt:lpstr>
      <vt:lpstr>Module 6,  Week 1:  Home of the Free and the Brave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Monts, Jessi</cp:lastModifiedBy>
  <cp:revision>187</cp:revision>
  <cp:lastPrinted>2022-12-07T20:36:42Z</cp:lastPrinted>
  <dcterms:modified xsi:type="dcterms:W3CDTF">2023-01-25T19:10:45Z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